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1200" y="53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1/8/2024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40A10-6036-4879-816D-55C01FC94846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904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xmlns="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xmlns="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xmlns="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xmlns="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xmlns="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xmlns="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xmlns="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xmlns="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xmlns="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xmlns="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xmlns="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xmlns="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xmlns="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xmlns="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xmlns="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xmlns="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xmlns="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xmlns="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xmlns="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xmlns="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xmlns="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xmlns="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xmlns="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xmlns="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xmlns="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xmlns="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xmlns="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xmlns="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xmlns="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xmlns="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xmlns="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xmlns="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xmlns="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xmlns="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xmlns="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xmlns="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xmlns="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xmlns="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xmlns="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xmlns="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xmlns="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xmlns="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xmlns="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xmlns="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xmlns="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xmlns="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xmlns="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xmlns="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xmlns="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xmlns="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xmlns="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xmlns="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xmlns="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xmlns="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Company logo">
            <a:extLst>
              <a:ext uri="{FF2B5EF4-FFF2-40B4-BE49-F238E27FC236}">
                <a16:creationId xmlns:a16="http://schemas.microsoft.com/office/drawing/2014/main" xmlns="" id="{84CC5CF5-A00B-4AE5-95EE-6E6AA7F24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smart steer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7961" y="4734696"/>
            <a:ext cx="12636347" cy="3142364"/>
          </a:xfrm>
        </p:spPr>
        <p:txBody>
          <a:bodyPr>
            <a:normAutofit/>
          </a:bodyPr>
          <a:lstStyle/>
          <a:p>
            <a:r>
              <a:rPr lang="en-US" dirty="0"/>
              <a:t>Done by zaid alasad</a:t>
            </a:r>
          </a:p>
          <a:p>
            <a:r>
              <a:rPr lang="en-US" dirty="0"/>
              <a:t>&amp;hisham mohammad</a:t>
            </a:r>
          </a:p>
          <a:p>
            <a:endParaRPr lang="en-US" dirty="0"/>
          </a:p>
          <a:p>
            <a:r>
              <a:rPr lang="en-US" dirty="0"/>
              <a:t>Under the super vision of </a:t>
            </a:r>
            <a:r>
              <a:rPr lang="en-US" dirty="0" smtClean="0"/>
              <a:t>DR </a:t>
            </a:r>
            <a:r>
              <a:rPr lang="en-US" dirty="0"/>
              <a:t>laith shehab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ompany logo">
            <a:extLst>
              <a:ext uri="{FF2B5EF4-FFF2-40B4-BE49-F238E27FC236}">
                <a16:creationId xmlns:a16="http://schemas.microsoft.com/office/drawing/2014/main" xmlns="" id="{CB42B89C-8D04-47C2-9942-FD44452D41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/>
              <a:t> </a:t>
            </a:r>
            <a:r>
              <a:rPr lang="en-US" dirty="0" smtClean="0"/>
              <a:t>THE STREET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project aim for a power saving plan where it can be implemented in </a:t>
            </a:r>
            <a:r>
              <a:rPr lang="en-US" dirty="0" err="1" smtClean="0"/>
              <a:t>desertes</a:t>
            </a:r>
            <a:r>
              <a:rPr lang="en-US" dirty="0" smtClean="0"/>
              <a:t> to save power where street light should not be on 24/7</a:t>
            </a:r>
          </a:p>
          <a:p>
            <a:r>
              <a:rPr lang="en-US" dirty="0" smtClean="0"/>
              <a:t>Works on very simple rules and can be controlled remotely by a </a:t>
            </a:r>
            <a:r>
              <a:rPr lang="en-US" dirty="0" err="1" smtClean="0"/>
              <a:t>blynk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xmlns="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80B83D80-B29B-48B9-9B34-76AD9399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10" name="a13eb702-0149-4683-a0b7-5622a7147ad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440" y="266109"/>
            <a:ext cx="3927526" cy="62999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82169" y="266109"/>
            <a:ext cx="7708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Demonstration of the app work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2128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12" name="TextBox 11"/>
          <p:cNvSpPr txBox="1"/>
          <p:nvPr/>
        </p:nvSpPr>
        <p:spPr>
          <a:xfrm>
            <a:off x="1485712" y="363556"/>
            <a:ext cx="84437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Tools used to create this project 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1699" y="1344058"/>
            <a:ext cx="8299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bread </a:t>
            </a:r>
            <a:r>
              <a:rPr lang="en-US" dirty="0" err="1" smtClean="0"/>
              <a:t>bord</a:t>
            </a:r>
            <a:endParaRPr lang="en-US" dirty="0" smtClean="0"/>
          </a:p>
          <a:p>
            <a:r>
              <a:rPr lang="en-US" dirty="0" smtClean="0"/>
              <a:t>One led light </a:t>
            </a:r>
          </a:p>
          <a:p>
            <a:r>
              <a:rPr lang="en-US" dirty="0" smtClean="0"/>
              <a:t>6 cables </a:t>
            </a:r>
          </a:p>
          <a:p>
            <a:r>
              <a:rPr lang="en-US" dirty="0" smtClean="0"/>
              <a:t>One </a:t>
            </a:r>
            <a:r>
              <a:rPr lang="en-US" dirty="0" err="1" smtClean="0"/>
              <a:t>usb</a:t>
            </a:r>
            <a:r>
              <a:rPr lang="en-US" dirty="0" smtClean="0"/>
              <a:t> cable</a:t>
            </a:r>
          </a:p>
          <a:p>
            <a:r>
              <a:rPr lang="en-US" dirty="0" smtClean="0"/>
              <a:t>One </a:t>
            </a:r>
            <a:r>
              <a:rPr lang="en-US" dirty="0" err="1" smtClean="0"/>
              <a:t>ir</a:t>
            </a:r>
            <a:r>
              <a:rPr lang="en-US" dirty="0" smtClean="0"/>
              <a:t> sensor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0675" y="3657600"/>
            <a:ext cx="95806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did choose to use an ues8266 instead because it have a prebuild </a:t>
            </a:r>
            <a:r>
              <a:rPr lang="en-US" dirty="0" err="1" smtClean="0"/>
              <a:t>wifi</a:t>
            </a:r>
            <a:r>
              <a:rPr lang="en-US" dirty="0" smtClean="0"/>
              <a:t> function but the normal 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don’t</a:t>
            </a:r>
          </a:p>
          <a:p>
            <a:endParaRPr lang="en-US" dirty="0"/>
          </a:p>
          <a:p>
            <a:r>
              <a:rPr lang="en-US" dirty="0" smtClean="0"/>
              <a:t>Blind did use a v0 pin to connect</a:t>
            </a:r>
          </a:p>
          <a:p>
            <a:endParaRPr lang="en-US" dirty="0"/>
          </a:p>
          <a:p>
            <a:r>
              <a:rPr lang="en-US" dirty="0" smtClean="0"/>
              <a:t>Code can be found on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6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MM.DD.20XX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10" name="TextBox 9"/>
          <p:cNvSpPr txBox="1"/>
          <p:nvPr/>
        </p:nvSpPr>
        <p:spPr>
          <a:xfrm>
            <a:off x="1133135" y="1002535"/>
            <a:ext cx="97812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Thanks for reading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1793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0</TotalTime>
  <Words>153</Words>
  <Application>Microsoft Office PowerPoint</Application>
  <PresentationFormat>Widescreen</PresentationFormat>
  <Paragraphs>36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Office Theme</vt:lpstr>
      <vt:lpstr>Iot smart steer</vt:lpstr>
      <vt:lpstr>ABOUT  THE STREET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2024-01-08T20:46:39Z</dcterms:created>
  <dcterms:modified xsi:type="dcterms:W3CDTF">2024-01-08T21:02:55Z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